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2" r:id="rId6"/>
    <p:sldId id="264" r:id="rId7"/>
    <p:sldId id="260" r:id="rId8"/>
    <p:sldId id="261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8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gif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811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tický obrázek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4911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ázev a popis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89356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ce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4283785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8784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65513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 s obrázk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07321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93403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545644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043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04169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029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76055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53373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742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787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46399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299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517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B3E7D95-63FC-451C-A22A-9EC8BEA5E9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dirty="0"/>
              <a:t>Arduino </a:t>
            </a:r>
            <a:r>
              <a:rPr lang="cs-CZ" dirty="0" err="1"/>
              <a:t>Roborameno</a:t>
            </a:r>
            <a:endParaRPr lang="cs-CZ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8154F12A-B3CE-447D-9430-5C7C4FEEE2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/>
              <a:t>Richard West</a:t>
            </a:r>
          </a:p>
          <a:p>
            <a:r>
              <a:rPr lang="cs-CZ" dirty="0"/>
              <a:t>2021/2022</a:t>
            </a:r>
          </a:p>
        </p:txBody>
      </p:sp>
      <p:pic>
        <p:nvPicPr>
          <p:cNvPr id="1028" name="Picture 4" descr="SŠPU Opava">
            <a:extLst>
              <a:ext uri="{FF2B5EF4-FFF2-40B4-BE49-F238E27FC236}">
                <a16:creationId xmlns:a16="http://schemas.microsoft.com/office/drawing/2014/main" id="{F83FBAE9-A8E2-4902-B9A5-4A0A2EE881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8112" y="5257799"/>
            <a:ext cx="4295775" cy="106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2168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Nadpis 6">
            <a:extLst>
              <a:ext uri="{FF2B5EF4-FFF2-40B4-BE49-F238E27FC236}">
                <a16:creationId xmlns:a16="http://schemas.microsoft.com/office/drawing/2014/main" id="{0F7819C9-BAC9-4463-9BE9-CB0D34E86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cs-CZ" dirty="0"/>
              <a:t>Obsah:</a:t>
            </a:r>
          </a:p>
        </p:txBody>
      </p:sp>
      <p:sp>
        <p:nvSpPr>
          <p:cNvPr id="8" name="Zástupný obsah 7">
            <a:extLst>
              <a:ext uri="{FF2B5EF4-FFF2-40B4-BE49-F238E27FC236}">
                <a16:creationId xmlns:a16="http://schemas.microsoft.com/office/drawing/2014/main" id="{ED659DBB-7E90-4363-812B-FF1EAD2915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5" y="1866123"/>
            <a:ext cx="10364452" cy="3925078"/>
          </a:xfrm>
        </p:spPr>
        <p:txBody>
          <a:bodyPr/>
          <a:lstStyle/>
          <a:p>
            <a:r>
              <a:rPr lang="cs-CZ" dirty="0"/>
              <a:t>Úvod</a:t>
            </a:r>
          </a:p>
          <a:p>
            <a:r>
              <a:rPr lang="cs-CZ" dirty="0"/>
              <a:t>Využitý hardware a software</a:t>
            </a:r>
          </a:p>
          <a:p>
            <a:r>
              <a:rPr lang="cs-CZ" dirty="0"/>
              <a:t>Jak funguje servo motor</a:t>
            </a:r>
          </a:p>
          <a:p>
            <a:r>
              <a:rPr lang="cs-CZ" dirty="0"/>
              <a:t>Nákres zapojení</a:t>
            </a:r>
          </a:p>
          <a:p>
            <a:r>
              <a:rPr lang="cs-CZ" dirty="0"/>
              <a:t>Video ukázka</a:t>
            </a:r>
          </a:p>
          <a:p>
            <a:r>
              <a:rPr lang="cs-CZ" dirty="0"/>
              <a:t>Plány do budoucna</a:t>
            </a:r>
          </a:p>
        </p:txBody>
      </p:sp>
    </p:spTree>
    <p:extLst>
      <p:ext uri="{BB962C8B-B14F-4D97-AF65-F5344CB8AC3E}">
        <p14:creationId xmlns:p14="http://schemas.microsoft.com/office/powerpoint/2010/main" val="508771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8246495-303E-4CE3-9411-0CD8E0771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cs-CZ" dirty="0"/>
              <a:t>Úvod</a:t>
            </a:r>
          </a:p>
        </p:txBody>
      </p:sp>
      <p:pic>
        <p:nvPicPr>
          <p:cNvPr id="5" name="Zástupný obsah 4" descr="Obsah obrázku zeď, interiér, stůl, modrá&#10;&#10;Popis byl vytvořen automaticky">
            <a:extLst>
              <a:ext uri="{FF2B5EF4-FFF2-40B4-BE49-F238E27FC236}">
                <a16:creationId xmlns:a16="http://schemas.microsoft.com/office/drawing/2014/main" id="{AFAB0DD4-FF89-4983-A8FE-38BDE99C03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74933" y="974915"/>
            <a:ext cx="3695206" cy="4907696"/>
          </a:xfr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B33D352A-B02F-4820-825F-B9B0BCA02CD0}"/>
              </a:ext>
            </a:extLst>
          </p:cNvPr>
          <p:cNvSpPr txBox="1"/>
          <p:nvPr/>
        </p:nvSpPr>
        <p:spPr>
          <a:xfrm>
            <a:off x="2302933" y="1885285"/>
            <a:ext cx="52574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Původní cíl</a:t>
            </a:r>
          </a:p>
          <a:p>
            <a:endParaRPr lang="cs-CZ" dirty="0"/>
          </a:p>
          <a:p>
            <a:r>
              <a:rPr lang="cs-CZ" dirty="0"/>
              <a:t>Úspěchy a neúspěchy</a:t>
            </a:r>
          </a:p>
          <a:p>
            <a:endParaRPr lang="cs-CZ" dirty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105295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C1FB42A-C6DD-4EDB-AE5A-A509FC5A0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cs-CZ" dirty="0"/>
              <a:t>Využitý hardware a software</a:t>
            </a:r>
            <a:br>
              <a:rPr lang="cs-CZ" dirty="0"/>
            </a:br>
            <a:endParaRPr lang="cs-CZ" dirty="0"/>
          </a:p>
        </p:txBody>
      </p:sp>
      <p:pic>
        <p:nvPicPr>
          <p:cNvPr id="1030" name="Picture 6" descr="upload.wikimedia.org/wikipedia/commons/thumb/8/...">
            <a:extLst>
              <a:ext uri="{FF2B5EF4-FFF2-40B4-BE49-F238E27FC236}">
                <a16:creationId xmlns:a16="http://schemas.microsoft.com/office/drawing/2014/main" id="{261BD840-4C63-4945-A0CC-6CC28DEC886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7933" y="2720501"/>
            <a:ext cx="2054903" cy="1398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D4F0EC3C-2009-42CA-8601-B9C988803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7085" y="2727674"/>
            <a:ext cx="2777964" cy="1481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52D0263-A37D-4064-B38D-F0668ED3C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2654" y="4239503"/>
            <a:ext cx="1266825" cy="1565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F2F74CCD-118A-4CA0-8286-DFA9AFC411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2891" y="2727674"/>
            <a:ext cx="1247776" cy="1402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upload.wikimedia.org/wikipedia/commons/thumb/4/...">
            <a:extLst>
              <a:ext uri="{FF2B5EF4-FFF2-40B4-BE49-F238E27FC236}">
                <a16:creationId xmlns:a16="http://schemas.microsoft.com/office/drawing/2014/main" id="{283C2CC0-282B-4F16-8E92-D97256FC2A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316086"/>
            <a:ext cx="4148667" cy="135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ovéPole 9">
            <a:extLst>
              <a:ext uri="{FF2B5EF4-FFF2-40B4-BE49-F238E27FC236}">
                <a16:creationId xmlns:a16="http://schemas.microsoft.com/office/drawing/2014/main" id="{F68C9E1C-33F4-447B-BC71-4146C9BC3850}"/>
              </a:ext>
            </a:extLst>
          </p:cNvPr>
          <p:cNvSpPr txBox="1"/>
          <p:nvPr/>
        </p:nvSpPr>
        <p:spPr>
          <a:xfrm>
            <a:off x="2683934" y="1983861"/>
            <a:ext cx="1964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/>
              <a:t>Hardware</a:t>
            </a:r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A6525409-E5D5-4699-A120-17531628BAA2}"/>
              </a:ext>
            </a:extLst>
          </p:cNvPr>
          <p:cNvSpPr txBox="1"/>
          <p:nvPr/>
        </p:nvSpPr>
        <p:spPr>
          <a:xfrm>
            <a:off x="7543800" y="1983861"/>
            <a:ext cx="1964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/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3835940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216BF8C-DE11-4D62-AD49-BD5AB8241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Jak funguje servo motor</a:t>
            </a:r>
          </a:p>
        </p:txBody>
      </p:sp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106D6972-32AD-42B3-9B9B-CBF8024DB4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57068" y="2214694"/>
            <a:ext cx="6677863" cy="3985177"/>
          </a:xfrm>
        </p:spPr>
      </p:pic>
    </p:spTree>
    <p:extLst>
      <p:ext uri="{BB962C8B-B14F-4D97-AF65-F5344CB8AC3E}">
        <p14:creationId xmlns:p14="http://schemas.microsoft.com/office/powerpoint/2010/main" val="984033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6D2F20C-CFB7-4C9D-AD0C-212E9FED9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Jak funguje systémové přerušení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26699874-9C91-4A1C-BCDD-AA0420C94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1028" name="Picture 4" descr="Arduino a přerušení – uArt.cz">
            <a:extLst>
              <a:ext uri="{FF2B5EF4-FFF2-40B4-BE49-F238E27FC236}">
                <a16:creationId xmlns:a16="http://schemas.microsoft.com/office/drawing/2014/main" id="{646068B5-94C3-431C-A9E6-10A439485B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3906" y="2348970"/>
            <a:ext cx="6484188" cy="3890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2405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2208836-13C8-4C71-8136-99FBD7E4D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Nákres zapojení</a:t>
            </a:r>
            <a:br>
              <a:rPr lang="cs-CZ" dirty="0"/>
            </a:b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F22BD61-031B-4D70-84C6-AA76E5892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806AB96-85D5-430F-910C-1C0AE36B4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4260" y="2384976"/>
            <a:ext cx="6292769" cy="3017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605ADB3-09EB-45CB-B334-6B51D57E04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58" y="2138363"/>
            <a:ext cx="5448300" cy="432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856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6229538-E025-43B7-9865-F02DB7F89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Ukázka</a:t>
            </a:r>
          </a:p>
        </p:txBody>
      </p:sp>
      <p:pic>
        <p:nvPicPr>
          <p:cNvPr id="5" name="Zástupný obsah 4" descr="Obsah obrázku zeď, interiér, kancelář, modrá&#10;&#10;Popis byl vytvořen automaticky">
            <a:extLst>
              <a:ext uri="{FF2B5EF4-FFF2-40B4-BE49-F238E27FC236}">
                <a16:creationId xmlns:a16="http://schemas.microsoft.com/office/drawing/2014/main" id="{EF6766CD-4779-4C6F-983D-D47A22F6E5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0" y="2469356"/>
            <a:ext cx="5715000" cy="3219450"/>
          </a:xfrm>
        </p:spPr>
      </p:pic>
    </p:spTree>
    <p:extLst>
      <p:ext uri="{BB962C8B-B14F-4D97-AF65-F5344CB8AC3E}">
        <p14:creationId xmlns:p14="http://schemas.microsoft.com/office/powerpoint/2010/main" val="1739746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1DD451F-6E31-48C8-B72C-E22A2FF1C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Závěr</a:t>
            </a:r>
          </a:p>
        </p:txBody>
      </p:sp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4AAA5446-73F2-42D5-9BD2-A6C4CA7033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4665" y="2707178"/>
            <a:ext cx="2893561" cy="2825876"/>
          </a:xfrm>
        </p:spPr>
      </p:pic>
      <p:sp>
        <p:nvSpPr>
          <p:cNvPr id="8" name="TextovéPole 7">
            <a:extLst>
              <a:ext uri="{FF2B5EF4-FFF2-40B4-BE49-F238E27FC236}">
                <a16:creationId xmlns:a16="http://schemas.microsoft.com/office/drawing/2014/main" id="{3BEE7ED9-87E7-4E62-BEE9-7E2D49D5EE47}"/>
              </a:ext>
            </a:extLst>
          </p:cNvPr>
          <p:cNvSpPr txBox="1"/>
          <p:nvPr/>
        </p:nvSpPr>
        <p:spPr>
          <a:xfrm>
            <a:off x="913775" y="2472612"/>
            <a:ext cx="663469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/>
              <a:t>Děkuji za pozornost</a:t>
            </a:r>
          </a:p>
          <a:p>
            <a:endParaRPr lang="cs-CZ" sz="3200" dirty="0"/>
          </a:p>
          <a:p>
            <a:endParaRPr lang="cs-CZ" sz="3200" dirty="0"/>
          </a:p>
          <a:p>
            <a:endParaRPr lang="cs-CZ" sz="3200" dirty="0"/>
          </a:p>
          <a:p>
            <a:endParaRPr lang="cs-CZ" sz="3200" dirty="0"/>
          </a:p>
          <a:p>
            <a:r>
              <a:rPr lang="cs-CZ" sz="3200" dirty="0"/>
              <a:t>https://github.com/Brr0/roborameno</a:t>
            </a:r>
          </a:p>
        </p:txBody>
      </p:sp>
    </p:spTree>
    <p:extLst>
      <p:ext uri="{BB962C8B-B14F-4D97-AF65-F5344CB8AC3E}">
        <p14:creationId xmlns:p14="http://schemas.microsoft.com/office/powerpoint/2010/main" val="3856130737"/>
      </p:ext>
    </p:extLst>
  </p:cSld>
  <p:clrMapOvr>
    <a:masterClrMapping/>
  </p:clrMapOvr>
</p:sld>
</file>

<file path=ppt/theme/theme1.xml><?xml version="1.0" encoding="utf-8"?>
<a:theme xmlns:a="http://schemas.openxmlformats.org/drawingml/2006/main" name="Kapka">
  <a:themeElements>
    <a:clrScheme name="Kapka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Kapka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pka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TM04033925[[fn=Kapka]]</Template>
  <TotalTime>673</TotalTime>
  <Words>61</Words>
  <Application>Microsoft Office PowerPoint</Application>
  <PresentationFormat>Širokoúhlá obrazovka</PresentationFormat>
  <Paragraphs>28</Paragraphs>
  <Slides>9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2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9</vt:i4>
      </vt:variant>
    </vt:vector>
  </HeadingPairs>
  <TitlesOfParts>
    <vt:vector size="12" baseType="lpstr">
      <vt:lpstr>Arial</vt:lpstr>
      <vt:lpstr>Tw Cen MT</vt:lpstr>
      <vt:lpstr>Kapka</vt:lpstr>
      <vt:lpstr>Arduino Roborameno</vt:lpstr>
      <vt:lpstr>Obsah:</vt:lpstr>
      <vt:lpstr>Úvod</vt:lpstr>
      <vt:lpstr>Využitý hardware a software </vt:lpstr>
      <vt:lpstr>Jak funguje servo motor</vt:lpstr>
      <vt:lpstr>Jak funguje systémové přerušení</vt:lpstr>
      <vt:lpstr>Nákres zapojení </vt:lpstr>
      <vt:lpstr>Ukázka</vt:lpstr>
      <vt:lpstr>Závěr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Roborameno</dc:title>
  <dc:creator>Richard West</dc:creator>
  <cp:lastModifiedBy>Richard West</cp:lastModifiedBy>
  <cp:revision>5</cp:revision>
  <dcterms:created xsi:type="dcterms:W3CDTF">2022-01-07T21:55:54Z</dcterms:created>
  <dcterms:modified xsi:type="dcterms:W3CDTF">2022-01-11T08:16:56Z</dcterms:modified>
</cp:coreProperties>
</file>

<file path=docProps/thumbnail.jpeg>
</file>